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59" r:id="rId6"/>
    <p:sldId id="261" r:id="rId7"/>
    <p:sldId id="257" r:id="rId8"/>
    <p:sldId id="258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sitting on the floor&#10;&#10;Description automatically generated">
            <a:extLst>
              <a:ext uri="{FF2B5EF4-FFF2-40B4-BE49-F238E27FC236}">
                <a16:creationId xmlns:a16="http://schemas.microsoft.com/office/drawing/2014/main" id="{6520E9F0-DE8A-8759-E7AE-31C8E3053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564"/>
            <a:ext cx="12192000" cy="6602871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124D5058-9586-E4E5-9997-383C949D66DE}"/>
              </a:ext>
            </a:extLst>
          </p:cNvPr>
          <p:cNvSpPr/>
          <p:nvPr/>
        </p:nvSpPr>
        <p:spPr>
          <a:xfrm rot="7980000">
            <a:off x="10980124" y="1571461"/>
            <a:ext cx="920338" cy="1197429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3FD121-8D8A-4463-BAD5-62AE469254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2870" y="59407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9091FAE-9D5B-770A-61B5-D567177F2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17" y="19805"/>
            <a:ext cx="11642766" cy="742207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7EF23BA-FE83-4328-A6E8-4DF960E75B09}"/>
              </a:ext>
            </a:extLst>
          </p:cNvPr>
          <p:cNvSpPr/>
          <p:nvPr/>
        </p:nvSpPr>
        <p:spPr>
          <a:xfrm rot="17880000">
            <a:off x="3042105" y="4727773"/>
            <a:ext cx="1098468" cy="170213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6C8DBF-01C4-412F-8960-9CAFA181BB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6504" y="6158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B6C35-5DAB-7E24-23F3-917A0BC4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32" y="36678"/>
            <a:ext cx="9989745" cy="677474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C500F3-976A-4D85-80E4-2C70C77AE6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0768" y="6123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E82F4BB-1656-7CB3-9F6E-6637058C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3" y="47625"/>
            <a:ext cx="11001375" cy="67627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0070F0-8DF2-4F79-81B4-6C9D5E61A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8516" y="60297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4EF5DE2-FA44-CD05-D630-F62DB20DD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632" y="3898"/>
            <a:ext cx="5944218" cy="690958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B0E13B-D5B5-4FDF-9191-0F2A61272B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2099" y="6010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9091FAE-9D5B-770A-61B5-D567177F2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17" y="19805"/>
            <a:ext cx="11642766" cy="742207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7EF23BA-FE83-4328-A6E8-4DF960E75B09}"/>
              </a:ext>
            </a:extLst>
          </p:cNvPr>
          <p:cNvSpPr/>
          <p:nvPr/>
        </p:nvSpPr>
        <p:spPr>
          <a:xfrm rot="18946318">
            <a:off x="8935797" y="346041"/>
            <a:ext cx="837846" cy="141256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A4D2D9-2FFE-4DC9-AABE-4E87F5CC45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9152" y="6093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3C4EB74D2A2D4598C78D106716F6CF" ma:contentTypeVersion="39" ma:contentTypeDescription="Create a new document." ma:contentTypeScope="" ma:versionID="f05dd93bb677914980f4e4d4d4e8e0e4">
  <xsd:schema xmlns:xsd="http://www.w3.org/2001/XMLSchema" xmlns:xs="http://www.w3.org/2001/XMLSchema" xmlns:p="http://schemas.microsoft.com/office/2006/metadata/properties" xmlns:ns3="93ebddbb-ddbc-49ca-9ed2-34eabbdc6b13" xmlns:ns4="e51a6934-3abf-423c-abb3-97afa5e844a6" targetNamespace="http://schemas.microsoft.com/office/2006/metadata/properties" ma:root="true" ma:fieldsID="a349ded8da20508b35ef86c5f481a8e5" ns3:_="" ns4:_="">
    <xsd:import namespace="93ebddbb-ddbc-49ca-9ed2-34eabbdc6b13"/>
    <xsd:import namespace="e51a6934-3abf-423c-abb3-97afa5e844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bddbb-ddbc-49ca-9ed2-34eabbdc6b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a6934-3abf-423c-abb3-97afa5e8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NotebookType" ma:index="22" nillable="true" ma:displayName="Notebook Type" ma:internalName="NotebookType">
      <xsd:simpleType>
        <xsd:restriction base="dms:Text"/>
      </xsd:simpleType>
    </xsd:element>
    <xsd:element name="FolderType" ma:index="23" nillable="true" ma:displayName="Folder Type" ma:internalName="FolderType">
      <xsd:simpleType>
        <xsd:restriction base="dms:Text"/>
      </xsd:simpleType>
    </xsd:element>
    <xsd:element name="CultureName" ma:index="24" nillable="true" ma:displayName="Culture Name" ma:internalName="CultureName">
      <xsd:simpleType>
        <xsd:restriction base="dms:Text"/>
      </xsd:simpleType>
    </xsd:element>
    <xsd:element name="AppVersion" ma:index="25" nillable="true" ma:displayName="App Version" ma:internalName="AppVersion">
      <xsd:simpleType>
        <xsd:restriction base="dms:Text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Owner" ma:index="2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8" nillable="true" ma:displayName="Math Settings" ma:internalName="Math_Settings">
      <xsd:simpleType>
        <xsd:restriction base="dms:Text"/>
      </xsd:simpleType>
    </xsd:element>
    <xsd:element name="DefaultSectionNames" ma:index="2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0" nillable="true" ma:displayName="Is Collaboration Space Locked" ma:internalName="Is_Collaboration_Space_Locked">
      <xsd:simpleType>
        <xsd:restriction base="dms:Boolean"/>
      </xsd:simpleType>
    </xsd:element>
    <xsd:element name="IsNotebookLocked" ma:index="41" nillable="true" ma:displayName="Is Notebook Locked" ma:internalName="IsNotebookLocked">
      <xsd:simpleType>
        <xsd:restriction base="dms:Boolean"/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4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e51a6934-3abf-423c-abb3-97afa5e844a6" xsi:nil="true"/>
    <Is_Collaboration_Space_Locked xmlns="e51a6934-3abf-423c-abb3-97afa5e844a6" xsi:nil="true"/>
    <_activity xmlns="e51a6934-3abf-423c-abb3-97afa5e844a6" xsi:nil="true"/>
    <Self_Registration_Enabled xmlns="e51a6934-3abf-423c-abb3-97afa5e844a6" xsi:nil="true"/>
    <Teachers xmlns="e51a6934-3abf-423c-abb3-97afa5e844a6">
      <UserInfo>
        <DisplayName/>
        <AccountId xsi:nil="true"/>
        <AccountType/>
      </UserInfo>
    </Teachers>
    <Students xmlns="e51a6934-3abf-423c-abb3-97afa5e844a6">
      <UserInfo>
        <DisplayName/>
        <AccountId xsi:nil="true"/>
        <AccountType/>
      </UserInfo>
    </Students>
    <Distribution_Groups xmlns="e51a6934-3abf-423c-abb3-97afa5e844a6" xsi:nil="true"/>
    <Invited_Teachers xmlns="e51a6934-3abf-423c-abb3-97afa5e844a6" xsi:nil="true"/>
    <IsNotebookLocked xmlns="e51a6934-3abf-423c-abb3-97afa5e844a6" xsi:nil="true"/>
    <Has_Teacher_Only_SectionGroup xmlns="e51a6934-3abf-423c-abb3-97afa5e844a6" xsi:nil="true"/>
    <FolderType xmlns="e51a6934-3abf-423c-abb3-97afa5e844a6" xsi:nil="true"/>
    <CultureName xmlns="e51a6934-3abf-423c-abb3-97afa5e844a6" xsi:nil="true"/>
    <Teams_Channel_Section_Location xmlns="e51a6934-3abf-423c-abb3-97afa5e844a6" xsi:nil="true"/>
    <Templates xmlns="e51a6934-3abf-423c-abb3-97afa5e844a6" xsi:nil="true"/>
    <NotebookType xmlns="e51a6934-3abf-423c-abb3-97afa5e844a6" xsi:nil="true"/>
    <AppVersion xmlns="e51a6934-3abf-423c-abb3-97afa5e844a6" xsi:nil="true"/>
    <DefaultSectionNames xmlns="e51a6934-3abf-423c-abb3-97afa5e844a6" xsi:nil="true"/>
    <Math_Settings xmlns="e51a6934-3abf-423c-abb3-97afa5e844a6" xsi:nil="true"/>
    <Owner xmlns="e51a6934-3abf-423c-abb3-97afa5e844a6">
      <UserInfo>
        <DisplayName/>
        <AccountId xsi:nil="true"/>
        <AccountType/>
      </UserInfo>
    </Owner>
    <TeamsChannelId xmlns="e51a6934-3abf-423c-abb3-97afa5e844a6" xsi:nil="true"/>
    <Invited_Students xmlns="e51a6934-3abf-423c-abb3-97afa5e844a6" xsi:nil="true"/>
    <Student_Groups xmlns="e51a6934-3abf-423c-abb3-97afa5e844a6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185640F9-C94E-43BD-BAA4-33B6963EB1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19BA65-1E85-4250-BFF9-CD210A32E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ebddbb-ddbc-49ca-9ed2-34eabbdc6b13"/>
    <ds:schemaRef ds:uri="e51a6934-3abf-423c-abb3-97afa5e84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CA39C1-47C9-4D76-9CC9-95FE642F716D}">
  <ds:schemaRefs>
    <ds:schemaRef ds:uri="http://schemas.microsoft.com/office/2006/documentManagement/types"/>
    <ds:schemaRef ds:uri="93ebddbb-ddbc-49ca-9ed2-34eabbdc6b13"/>
    <ds:schemaRef ds:uri="http://purl.org/dc/elements/1.1/"/>
    <ds:schemaRef ds:uri="http://schemas.microsoft.com/office/2006/metadata/properties"/>
    <ds:schemaRef ds:uri="e51a6934-3abf-423c-abb3-97afa5e844a6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Widescreen</PresentationFormat>
  <Paragraphs>0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Harper, Dawn    AD - Staff</dc:creator>
  <cp:lastModifiedBy>Harper, Dawn    AD - Staff</cp:lastModifiedBy>
  <cp:revision>37</cp:revision>
  <dcterms:created xsi:type="dcterms:W3CDTF">2024-02-05T16:33:53Z</dcterms:created>
  <dcterms:modified xsi:type="dcterms:W3CDTF">2024-02-08T00:19:40Z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0x010100DC3C4EB74D2A2D4598C78D106716F6CF</vt:lpwstr>
  </property>
</Properties>
</file>